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By course end, you’ll be able to set up, monitor, and defend full IT </a:t>
            </a:r>
            <a:r>
              <a:rPr lang="en-HK"/>
              <a:t>infrastructure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/>
              <a:t>Alan S. H. Lam</a:t>
            </a:r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</a:t>
            </a:r>
            <a:r>
              <a:rPr lang="en-HK" sz="3600" dirty="0"/>
              <a:t>and Network </a:t>
            </a:r>
            <a:r>
              <a:rPr sz="3600" dirty="0"/>
              <a:t>Administration</a:t>
            </a:r>
          </a:p>
          <a:p>
            <a:pPr marL="400050" lvl="1" indent="0">
              <a:buNone/>
            </a:pPr>
            <a:r>
              <a:rPr sz="3600" dirty="0"/>
              <a:t>2. </a:t>
            </a:r>
            <a:r>
              <a:rPr lang="en-HK" sz="3600" dirty="0"/>
              <a:t>System and </a:t>
            </a:r>
            <a:r>
              <a:rPr sz="3600" dirty="0"/>
              <a:t>Network</a:t>
            </a:r>
            <a:r>
              <a:rPr lang="en-HK" sz="3600" dirty="0"/>
              <a:t> </a:t>
            </a:r>
            <a:r>
              <a:rPr sz="3600" dirty="0"/>
              <a:t>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31</cp:revision>
  <dcterms:created xsi:type="dcterms:W3CDTF">2013-01-27T09:14:16Z</dcterms:created>
  <dcterms:modified xsi:type="dcterms:W3CDTF">2025-10-24T10:57:54Z</dcterms:modified>
  <cp:category/>
</cp:coreProperties>
</file>